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7" r:id="rId2"/>
    <p:sldId id="258" r:id="rId3"/>
    <p:sldId id="321" r:id="rId4"/>
    <p:sldId id="267" r:id="rId5"/>
    <p:sldId id="323" r:id="rId6"/>
    <p:sldId id="322" r:id="rId7"/>
    <p:sldId id="266" r:id="rId8"/>
    <p:sldId id="268" r:id="rId9"/>
    <p:sldId id="270" r:id="rId10"/>
    <p:sldId id="269" r:id="rId11"/>
    <p:sldId id="271" r:id="rId12"/>
    <p:sldId id="273" r:id="rId13"/>
    <p:sldId id="274" r:id="rId14"/>
    <p:sldId id="276" r:id="rId15"/>
    <p:sldId id="275" r:id="rId16"/>
    <p:sldId id="320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61" r:id="rId25"/>
    <p:sldId id="284" r:id="rId26"/>
    <p:sldId id="285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286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03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6" r:id="rId61"/>
    <p:sldId id="324" r:id="rId62"/>
    <p:sldId id="325" r:id="rId63"/>
    <p:sldId id="302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8FF59B8-8930-4219-B6C3-A413ED018E6A}">
          <p14:sldIdLst>
            <p14:sldId id="257"/>
            <p14:sldId id="258"/>
            <p14:sldId id="321"/>
            <p14:sldId id="267"/>
            <p14:sldId id="323"/>
            <p14:sldId id="322"/>
            <p14:sldId id="266"/>
            <p14:sldId id="268"/>
            <p14:sldId id="270"/>
            <p14:sldId id="269"/>
            <p14:sldId id="271"/>
            <p14:sldId id="273"/>
            <p14:sldId id="274"/>
            <p14:sldId id="276"/>
            <p14:sldId id="275"/>
            <p14:sldId id="320"/>
            <p14:sldId id="277"/>
            <p14:sldId id="278"/>
            <p14:sldId id="279"/>
            <p14:sldId id="280"/>
            <p14:sldId id="281"/>
            <p14:sldId id="282"/>
            <p14:sldId id="283"/>
          </p14:sldIdLst>
        </p14:section>
        <p14:section name="Раздел без заголовка" id="{91965261-C7F8-401D-8882-A51FBF834251}">
          <p14:sldIdLst>
            <p14:sldId id="261"/>
            <p14:sldId id="284"/>
            <p14:sldId id="285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286"/>
            <p14:sldId id="304"/>
            <p14:sldId id="305"/>
            <p14:sldId id="306"/>
            <p14:sldId id="307"/>
            <p14:sldId id="308"/>
            <p14:sldId id="309"/>
            <p14:sldId id="310"/>
            <p14:sldId id="303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6"/>
            <p14:sldId id="324"/>
            <p14:sldId id="325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70F3A-F919-48C9-888B-C3F3D4740C3A}" type="datetimeFigureOut">
              <a:rPr lang="en-US" smtClean="0"/>
              <a:t>7/11/2018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38A85-C7FA-4254-8196-9B4872688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918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156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500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673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658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39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078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416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66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262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6008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163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90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0525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984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4359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326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5964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201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7402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612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1838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209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8290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962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2065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427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87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67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32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927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310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8A85-C7FA-4254-8196-9B4872688BB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577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577291-EF78-427B-84A1-1A0A1559E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AD6B0D9-AE20-4925-9036-3DE361246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B261B2-B0AE-4763-96F5-758B28735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AE20-D912-4109-AEF7-01920CCE7B04}" type="datetime1">
              <a:rPr lang="en-US" smtClean="0"/>
              <a:t>7/11/2018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0F9925-7591-4AC5-8269-4161FC324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A8F259-FD14-4533-9049-1C74DA664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2A93-76DC-4F50-BA77-939C1A3FA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713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E27F00-B290-423F-86D3-96CD5CBB9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03ABD32-44F0-4BD1-94B0-5E0F98DB2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BE28CD-8A03-40FE-9E33-62B929376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CF81-CF7F-44FD-A0C4-C480493FE39C}" type="datetime1">
              <a:rPr lang="en-US" smtClean="0"/>
              <a:t>7/11/2018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A52DFC-3069-4FB4-ACC1-9C1B54F8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95F0FF-83D8-4CDB-92DD-D1264E210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2A93-76DC-4F50-BA77-939C1A3FA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13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C97DE1D-FA76-4C93-BA2A-EFA48B16E5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2A162F0-D530-4768-8B03-1ACC2D1BB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1D79A2-61F6-4448-9AA5-EB2709883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4F598-16B5-430B-A28B-4E18DE19B111}" type="datetime1">
              <a:rPr lang="en-US" smtClean="0"/>
              <a:t>7/11/2018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A23BA1-FBC7-42C4-8101-E1DAEA8A8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CC4A3A-C505-48DC-818E-50126063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2A93-76DC-4F50-BA77-939C1A3FA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377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D2428E-2791-411B-88BD-D097E568E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EBCB39-41B2-4323-B614-0F8B0B61B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C8B35B-FB10-47CD-8F33-9A0816C44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8AD8-B42C-4E47-81A3-0E4A0FD78902}" type="datetime1">
              <a:rPr lang="en-US" smtClean="0"/>
              <a:t>7/11/2018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FACB32-F632-43CC-97EE-C59140D05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4EB59C-E122-461E-9EDC-B9D165D8C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2A93-76DC-4F50-BA77-939C1A3FA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543355-F8E7-4AEF-8AC2-8833DC2DB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87A8654-D567-4D91-98D7-E6C1F40B9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B4FAE7-2B87-4B63-BDA0-B9F40EAFB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9366-6BEB-4DCF-8B88-7BF253445B52}" type="datetime1">
              <a:rPr lang="en-US" smtClean="0"/>
              <a:t>7/11/2018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A0B00B-DA49-43C4-B96C-5E9826673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073551A-AA4B-40BC-A2AB-FEE126B1E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2A93-76DC-4F50-BA77-939C1A3FA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317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356ED4-1A47-4CF4-A55B-9465BF364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A6F0B0-929B-45C9-86D9-38E199A03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83AEA37-0A00-4548-A52C-7AB39EF59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AFD602-1C8F-4DED-BD6F-17C36797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C8BD-2147-4565-AD29-AF9F8CC41FDC}" type="datetime1">
              <a:rPr lang="en-US" smtClean="0"/>
              <a:t>7/11/2018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ECF3E14-9A2C-403A-B9A2-6CCF6094A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CE0525-C001-492E-93F3-F44F40437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2A93-76DC-4F50-BA77-939C1A3FA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5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E1A969-8C0C-46E7-930C-5D5F773B2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4D6904-FF8D-4CE7-BBEA-4723CB5DB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6E24DFC-8F07-41B5-A2FC-BE21C6761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94D0321-BAC2-4A38-A4B7-59FB34A8DC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CF20B73-CB09-45B9-B938-EAE667848C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71B2D43-55CE-48BE-80DA-D1FEBD4F3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4F300-03A0-442A-A8B5-99814B3A7D92}" type="datetime1">
              <a:rPr lang="en-US" smtClean="0"/>
              <a:t>7/11/2018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8C5C495-BFDB-482C-83BC-06C027979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A8D969A-D3DD-43BE-A0BD-EF700200B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2A93-76DC-4F50-BA77-939C1A3FA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259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DBC425-1796-4415-B6E4-A46C898BE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D7276B6-34DD-474E-82A4-5A4528FE4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459E-6491-440F-8EB1-2F65F60987A1}" type="datetime1">
              <a:rPr lang="en-US" smtClean="0"/>
              <a:t>7/11/2018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77D4786-86EB-4417-BC71-3C93A841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414BCA1-EB93-4105-B311-EFCEE9D2A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2A93-76DC-4F50-BA77-939C1A3FA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132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2D087E7-39DB-4A59-A4ED-492941007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7A3AA-FCB0-41F8-88E5-4AF2A15FD5B5}" type="datetime1">
              <a:rPr lang="en-US" smtClean="0"/>
              <a:t>7/11/2018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BD3E0E6-8296-449B-8586-B15DF7298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93FE14-196F-4077-9F7F-2FE0C2C4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2A93-76DC-4F50-BA77-939C1A3FA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00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A66BF2-2FE4-4AD3-BAD8-28C60DB8B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2AAE16-A8CD-42D2-BAD6-93C9768D9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3D6A70F-C36F-464B-9A37-E36AA31B3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60FBD31-82FB-47C7-902A-7709B68E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827E-F6A7-4A23-AC68-72A11D1695A0}" type="datetime1">
              <a:rPr lang="en-US" smtClean="0"/>
              <a:t>7/11/2018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AF58E60-C962-49E9-A409-EE10E4091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C77153-58B9-4362-A0A8-6368393D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2A93-76DC-4F50-BA77-939C1A3FA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175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BA9C42-9DDE-48D8-A6F8-61F990EEC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346D60A-FBFF-4556-984A-28182A66E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EBE8A98-356C-469F-ABF0-69B5771A8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7F396A0-1DC0-4331-AD64-2CE2835C0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C6E69-D274-4B86-8A41-53ABC357C2EF}" type="datetime1">
              <a:rPr lang="en-US" smtClean="0"/>
              <a:t>7/11/2018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32D2C6E-FCEC-4012-B3EA-ED33F2FC5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A45DD12-3AD3-4AAE-88B6-6519A8D1C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2A93-76DC-4F50-BA77-939C1A3FA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717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99CA75-45C2-4FB2-A653-D527C671D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A395A92-B8A7-43C1-8ADA-BEBD98C2C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CEE7CE-5A78-4DB8-BEEA-27E6780CF6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9D891-14A7-48D1-8F5E-45B5F888711C}" type="datetime1">
              <a:rPr lang="en-US" smtClean="0"/>
              <a:t>7/11/2018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26A6C0-87B9-4132-8105-767D68F1B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7F280B-BEA3-4F42-BF61-894591D7F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F2A93-76DC-4F50-BA77-939C1A3FA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73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" y="131556"/>
            <a:ext cx="12090143" cy="660887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B3B4BED-629D-4A92-ADC3-D50DC83FFE32}"/>
              </a:ext>
            </a:extLst>
          </p:cNvPr>
          <p:cNvSpPr txBox="1">
            <a:spLocks/>
          </p:cNvSpPr>
          <p:nvPr/>
        </p:nvSpPr>
        <p:spPr>
          <a:xfrm>
            <a:off x="1595788" y="2011049"/>
            <a:ext cx="9144000" cy="923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</a:rPr>
              <a:t>ГК «Балтийские Берега»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</a:rPr>
              <a:t>представляет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75760" y="3523008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 smtClean="0">
                <a:solidFill>
                  <a:schemeClr val="bg1">
                    <a:lumMod val="85000"/>
                  </a:schemeClr>
                </a:solidFill>
              </a:rPr>
              <a:t>Защитные барьеры</a:t>
            </a:r>
            <a:endParaRPr lang="ru-RU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34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81267"/>
            <a:ext cx="12029634" cy="66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2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5" y="95419"/>
            <a:ext cx="12042372" cy="668855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7160" y="6062457"/>
            <a:ext cx="6105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Соедините между собой блоки </a:t>
            </a:r>
            <a:r>
              <a:rPr lang="en-US" sz="2400" b="1" dirty="0" smtClean="0"/>
              <a:t>Muscle Walls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8687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81267"/>
            <a:ext cx="12029634" cy="66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00317"/>
            <a:ext cx="12012485" cy="667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3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" y="81267"/>
            <a:ext cx="12012485" cy="667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7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3" y="95419"/>
            <a:ext cx="11979655" cy="66537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7160" y="6062457"/>
            <a:ext cx="51541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Поверните блоки под нужным углом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6287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78001"/>
            <a:ext cx="12026694" cy="66798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7160" y="6062457"/>
            <a:ext cx="51541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Поверните блоки под нужным углом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42913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81267"/>
            <a:ext cx="12020550" cy="667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09842"/>
            <a:ext cx="11995335" cy="666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4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" y="86710"/>
            <a:ext cx="12042374" cy="66885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7160" y="6062457"/>
            <a:ext cx="5150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Наполните блоки </a:t>
            </a:r>
            <a:r>
              <a:rPr lang="en-US" sz="2400" b="1" dirty="0" smtClean="0"/>
              <a:t>Muscle Walls </a:t>
            </a:r>
            <a:r>
              <a:rPr lang="ru-RU" sz="2400" b="1" dirty="0" smtClean="0"/>
              <a:t>водой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5487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25646" y="6374674"/>
            <a:ext cx="766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Стр.1 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0669" y="489093"/>
            <a:ext cx="93187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chemeClr val="accent1">
                    <a:lumMod val="75000"/>
                  </a:schemeClr>
                </a:solidFill>
              </a:rPr>
              <a:t>ЭТАП 1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ru-RU" sz="2800" b="1" u="sng" dirty="0">
                <a:solidFill>
                  <a:schemeClr val="accent1">
                    <a:lumMod val="75000"/>
                  </a:schemeClr>
                </a:solidFill>
              </a:rPr>
              <a:t>Подготовка</a:t>
            </a:r>
            <a:endParaRPr lang="en-US" sz="2800" b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ЭТАП 2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Сборка блоков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Muscle Wall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®</a:t>
            </a:r>
          </a:p>
          <a:p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ЭТАП 3: Развертывание полотна </a:t>
            </a:r>
            <a:r>
              <a:rPr lang="ru-RU" sz="2000" dirty="0" err="1" smtClean="0">
                <a:solidFill>
                  <a:schemeClr val="bg1">
                    <a:lumMod val="65000"/>
                  </a:schemeClr>
                </a:solidFill>
              </a:rPr>
              <a:t>Muscle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W</a:t>
            </a:r>
            <a:r>
              <a:rPr lang="ru-RU" sz="2000" dirty="0" err="1" smtClean="0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® </a:t>
            </a:r>
          </a:p>
          <a:p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ЭТАП 4: Демонтаж и </a:t>
            </a: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консолидация</a:t>
            </a:r>
          </a:p>
          <a:p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Спецификация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endParaRPr lang="ru-RU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02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" y="112836"/>
            <a:ext cx="11995335" cy="66624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7160" y="6062457"/>
            <a:ext cx="7055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Скрепите блоки </a:t>
            </a:r>
            <a:r>
              <a:rPr lang="en-US" sz="2400" b="1" dirty="0" smtClean="0"/>
              <a:t>Muscle Walls </a:t>
            </a:r>
            <a:r>
              <a:rPr lang="ru-RU" sz="2400" b="1" dirty="0" smtClean="0"/>
              <a:t>между собой ремнем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89128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71742"/>
            <a:ext cx="12063932" cy="670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8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90792"/>
            <a:ext cx="11995335" cy="666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1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2" y="95419"/>
            <a:ext cx="11995334" cy="66624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7160" y="6062457"/>
            <a:ext cx="7886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Скрепите боковой блок </a:t>
            </a:r>
            <a:r>
              <a:rPr lang="en-US" sz="2400" b="1" dirty="0" smtClean="0"/>
              <a:t>Muscle Walls </a:t>
            </a:r>
            <a:r>
              <a:rPr lang="ru-RU" sz="2400" b="1" dirty="0" smtClean="0"/>
              <a:t>с основным ремнем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8398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530669" y="489093"/>
            <a:ext cx="93187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ЭТАП </a:t>
            </a: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Подготовка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ЭТАП 2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Сборка блоков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Muscle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Wall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®</a:t>
            </a:r>
          </a:p>
          <a:p>
            <a:r>
              <a:rPr lang="ru-RU" sz="2800" b="1" u="sng" dirty="0" smtClean="0">
                <a:solidFill>
                  <a:schemeClr val="accent1">
                    <a:lumMod val="75000"/>
                  </a:schemeClr>
                </a:solidFill>
              </a:rPr>
              <a:t>ЭТАП 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3: </a:t>
            </a:r>
            <a:r>
              <a:rPr lang="ru-RU" sz="2800" b="1" u="sng" dirty="0">
                <a:solidFill>
                  <a:schemeClr val="accent1">
                    <a:lumMod val="75000"/>
                  </a:schemeClr>
                </a:solidFill>
              </a:rPr>
              <a:t>Развертывание полотна 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Muscle </a:t>
            </a:r>
            <a:r>
              <a:rPr lang="en-US" sz="2800" b="1" u="sng" dirty="0" smtClean="0">
                <a:solidFill>
                  <a:schemeClr val="accent1">
                    <a:lumMod val="75000"/>
                  </a:schemeClr>
                </a:solidFill>
              </a:rPr>
              <a:t>W</a:t>
            </a:r>
            <a:r>
              <a:rPr lang="en-US" sz="2800" b="1" u="sng" dirty="0" smtClean="0">
                <a:solidFill>
                  <a:schemeClr val="accent1">
                    <a:lumMod val="75000"/>
                  </a:schemeClr>
                </a:solidFill>
              </a:rPr>
              <a:t>all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® </a:t>
            </a:r>
          </a:p>
          <a:p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ЭТАП 4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Демонтаж и </a:t>
            </a: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консолидация</a:t>
            </a:r>
          </a:p>
          <a:p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Спецификация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4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6" y="112836"/>
            <a:ext cx="11995335" cy="66624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7160" y="6062457"/>
            <a:ext cx="6075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Разверните полотно вдоль стены (за стеной)</a:t>
            </a:r>
            <a:r>
              <a:rPr lang="en-US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2936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" y="71742"/>
            <a:ext cx="12012485" cy="667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5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" y="104127"/>
            <a:ext cx="12026694" cy="66798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7160" y="6062457"/>
            <a:ext cx="6668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Закрепите ремень позади стены сквозь полотно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8541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" y="104127"/>
            <a:ext cx="12026694" cy="66798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7160" y="6062457"/>
            <a:ext cx="7219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Убедитесь что полотно вдоль стены хорошо прижата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2958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78001"/>
            <a:ext cx="12011015" cy="66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0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109" y="139647"/>
            <a:ext cx="6576157" cy="57396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086" y="139647"/>
            <a:ext cx="5233851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Метровый модульный блок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MUSCLE WALL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из ПВХ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ru-RU" sz="1200" dirty="0"/>
          </a:p>
          <a:p>
            <a:pPr algn="just"/>
            <a:r>
              <a:rPr lang="ru-RU" sz="1600" dirty="0"/>
              <a:t>Конструкция из модульных блоков способна противостоять огромной силе мчащейся или стоячей воды, благодаря запатентованной конструкции, в котором давление воды направляет поток к низу, тем самым создавая гидростатическую силу, которая придавливает стену к земли. Метровый блок изготовлен из полиэтилена низкой плотности, это позволяет изделию быть жестким, а также гибким, что делает его более прочным и способным противостоять ударам. Материал устойчив к ультрафиолету. Продукт можно хранить на открытом воздухе практически в любую погоду круглый год. Один модульный блок весит всего 25 кг., поэтому их легко и быстро монтировать. Как только стены установят их быстро заполняют водой через отверстия расположенные в верхней части стены. После заполнения водой вес блока становиться 300 кг.  Каждый блок имеет разъем типа «мама» и «папа», который предназначен для соединения с соответствующим разъемом другого блока. Между собой блоки стягиваются дополнительными стропами через специальные отверстия, что позволяет повысить надежность и жесткость конструкции.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25646" y="6374674"/>
            <a:ext cx="766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Стр.1 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0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" y="86710"/>
            <a:ext cx="12042374" cy="66885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7160" y="6062457"/>
            <a:ext cx="8433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Дополнительно можно закрепить полотно монтажной пеной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75313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78002"/>
            <a:ext cx="12073730" cy="670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84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55563" y="2500651"/>
            <a:ext cx="88646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Вариант развертывания полотна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Muscle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Wall ® </a:t>
            </a:r>
            <a:endParaRPr lang="ru-RU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«Траншея»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16188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9" y="86710"/>
            <a:ext cx="12042374" cy="668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21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" y="95418"/>
            <a:ext cx="12042374" cy="668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39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" y="78002"/>
            <a:ext cx="12058052" cy="66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10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" y="112836"/>
            <a:ext cx="12000412" cy="666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324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" y="104127"/>
            <a:ext cx="12042374" cy="66885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7160" y="6062457"/>
            <a:ext cx="6445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Заложите полотно в канаву и засыпьте землей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50011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9" y="112834"/>
            <a:ext cx="11979661" cy="665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8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60066" y="2666114"/>
            <a:ext cx="88646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Вариант развертывания полотна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Muscle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Wall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® </a:t>
            </a:r>
            <a:endParaRPr lang="ru-RU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«Газон»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6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1" y="95418"/>
            <a:ext cx="12011015" cy="667114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17160" y="6062457"/>
            <a:ext cx="5198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Вещи, которые понадобятся в работе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3377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3" y="112835"/>
            <a:ext cx="11995337" cy="66624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7160" y="6062457"/>
            <a:ext cx="11040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Тот же принцип развертывания, но используются штыри для крепления полотна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548276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78002"/>
            <a:ext cx="12042372" cy="668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495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92975" y="2291646"/>
            <a:ext cx="66684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Соединение полотна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Muscle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Wall ® </a:t>
            </a:r>
            <a:endParaRPr lang="ru-RU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между собой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6107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86710"/>
            <a:ext cx="12042374" cy="668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78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95418"/>
            <a:ext cx="12026695" cy="667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627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6" y="104127"/>
            <a:ext cx="12011015" cy="66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828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0" y="112835"/>
            <a:ext cx="11995337" cy="666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685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138961"/>
            <a:ext cx="11932619" cy="662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79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86710"/>
            <a:ext cx="12058052" cy="66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8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0669" y="489093"/>
            <a:ext cx="93187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ЭТАП </a:t>
            </a: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Подготовка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ЭТАП 2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Сборка блоков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Muscle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Wall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®</a:t>
            </a:r>
          </a:p>
          <a:p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ЭТАП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3: 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Развертывание полотна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Muscle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Wall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® </a:t>
            </a:r>
          </a:p>
          <a:p>
            <a:r>
              <a:rPr lang="ru-RU" sz="2800" b="1" u="sng" dirty="0" smtClean="0">
                <a:solidFill>
                  <a:schemeClr val="accent1">
                    <a:lumMod val="75000"/>
                  </a:schemeClr>
                </a:solidFill>
              </a:rPr>
              <a:t>ЭТАП 4</a:t>
            </a:r>
            <a:r>
              <a:rPr lang="en-US" sz="2800" b="1" u="sng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ru-RU" sz="2800" b="1" u="sng" dirty="0" smtClean="0">
                <a:solidFill>
                  <a:schemeClr val="accent1">
                    <a:lumMod val="75000"/>
                  </a:schemeClr>
                </a:solidFill>
              </a:rPr>
              <a:t>Демонтаж и консолидация</a:t>
            </a:r>
          </a:p>
          <a:p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Спецификация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32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5" y="95418"/>
            <a:ext cx="11979657" cy="66537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7160" y="6062457"/>
            <a:ext cx="9027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Клеящаяся лента, нож, молоток, монтажная пена, мешки с песком, перчатки, рулетка …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7529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3" y="78001"/>
            <a:ext cx="11963977" cy="66450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7160" y="6062457"/>
            <a:ext cx="6106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Заберите мешки с песком, ремни и полотно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6721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" y="95419"/>
            <a:ext cx="11995334" cy="666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2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" y="78002"/>
            <a:ext cx="12011016" cy="66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993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" y="95418"/>
            <a:ext cx="11995335" cy="66624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7160" y="6062457"/>
            <a:ext cx="3587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Спустите воду с барьеров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956721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95418"/>
            <a:ext cx="12042374" cy="66885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7160" y="6062457"/>
            <a:ext cx="4893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Снимайте барьеры один за одним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198351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" y="69293"/>
            <a:ext cx="12011014" cy="667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247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5" y="69293"/>
            <a:ext cx="12042372" cy="668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804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" y="78001"/>
            <a:ext cx="11979657" cy="66537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7160" y="6062457"/>
            <a:ext cx="65888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Соберите стену на </a:t>
            </a:r>
            <a:r>
              <a:rPr lang="ru-RU" sz="2400" b="1" dirty="0" err="1" smtClean="0"/>
              <a:t>палеты</a:t>
            </a:r>
            <a:r>
              <a:rPr lang="ru-RU" sz="2400" b="1" dirty="0" smtClean="0"/>
              <a:t> для </a:t>
            </a:r>
            <a:r>
              <a:rPr lang="ru-RU" sz="2400" b="1" dirty="0" err="1" smtClean="0"/>
              <a:t>транспортеровки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295255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" y="112838"/>
            <a:ext cx="11979655" cy="665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349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6" y="86710"/>
            <a:ext cx="11979657" cy="66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51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30669" y="489093"/>
            <a:ext cx="93187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ЭТАП </a:t>
            </a: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Подготовка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ru-RU" sz="2800" b="1" u="sng" dirty="0">
                <a:solidFill>
                  <a:schemeClr val="accent1">
                    <a:lumMod val="75000"/>
                  </a:schemeClr>
                </a:solidFill>
              </a:rPr>
              <a:t>ЭТАП 2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ru-RU" sz="2800" b="1" u="sng" dirty="0">
                <a:solidFill>
                  <a:schemeClr val="accent1">
                    <a:lumMod val="75000"/>
                  </a:schemeClr>
                </a:solidFill>
              </a:rPr>
              <a:t>Сборка блоков 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Muscle </a:t>
            </a:r>
            <a:r>
              <a:rPr lang="en-US" sz="2800" b="1" u="sng" dirty="0" smtClean="0">
                <a:solidFill>
                  <a:schemeClr val="accent1">
                    <a:lumMod val="75000"/>
                  </a:schemeClr>
                </a:solidFill>
              </a:rPr>
              <a:t>Wall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®</a:t>
            </a:r>
          </a:p>
          <a:p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ЭТАП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3: 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Развертывание полотна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Muscle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Wall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® </a:t>
            </a:r>
          </a:p>
          <a:p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ЭТАП 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4: Демонтаж и </a:t>
            </a: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консолидация</a:t>
            </a:r>
          </a:p>
          <a:p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Спецификация</a:t>
            </a:r>
            <a:endParaRPr lang="ru-RU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79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0669" y="489093"/>
            <a:ext cx="931872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ЭТАП </a:t>
            </a: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Подготовка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ЭТАП 2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Сборка блоков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Muscle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Wall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®</a:t>
            </a:r>
          </a:p>
          <a:p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ЭТАП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3: 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Развертывание полотна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Muscle Wall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® </a:t>
            </a:r>
          </a:p>
          <a:p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ЭТАП 4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Демонтаж и 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консолидация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ru-RU" sz="2800" b="1" u="sng" dirty="0">
                <a:solidFill>
                  <a:schemeClr val="accent1">
                    <a:lumMod val="75000"/>
                  </a:schemeClr>
                </a:solidFill>
              </a:rPr>
              <a:t>Спецификация</a:t>
            </a:r>
            <a:endParaRPr lang="en-US" sz="2800" b="1" u="sng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8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1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rosbereg.ru/wp-content/uploads/2017/06/1m_w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44" y="696685"/>
            <a:ext cx="3653220" cy="24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5244" y="243840"/>
            <a:ext cx="3730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Метровый модульный блок из ПВХ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5244" y="3633923"/>
            <a:ext cx="44338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Спецификация</a:t>
            </a:r>
            <a:endParaRPr lang="en-US" sz="1100" b="1" dirty="0" smtClean="0"/>
          </a:p>
          <a:p>
            <a:endParaRPr lang="ru-RU" sz="1100" b="1" dirty="0"/>
          </a:p>
          <a:p>
            <a:r>
              <a:rPr lang="ru-RU" sz="1100" dirty="0"/>
              <a:t>• Полиэтилен низкой плотности (ПВХ)</a:t>
            </a:r>
            <a:br>
              <a:rPr lang="ru-RU" sz="1100" dirty="0"/>
            </a:br>
            <a:r>
              <a:rPr lang="ru-RU" sz="1100" dirty="0"/>
              <a:t>• Относительное удлинение: 20%</a:t>
            </a:r>
            <a:br>
              <a:rPr lang="ru-RU" sz="1100" dirty="0"/>
            </a:br>
            <a:r>
              <a:rPr lang="ru-RU" sz="1100" dirty="0"/>
              <a:t>• Ударная вязкость: 95 кг на 1 кг/.м2</a:t>
            </a:r>
            <a:br>
              <a:rPr lang="ru-RU" sz="1100" dirty="0"/>
            </a:br>
            <a:r>
              <a:rPr lang="ru-RU" sz="1100" dirty="0"/>
              <a:t>• Прочность на разрыв  1170 кг/m2</a:t>
            </a:r>
            <a:br>
              <a:rPr lang="ru-RU" sz="1100" dirty="0"/>
            </a:br>
            <a:r>
              <a:rPr lang="ru-RU" sz="1100" dirty="0"/>
              <a:t>• Диапазон температур: от -40 ° С до 80 ° С</a:t>
            </a:r>
            <a:br>
              <a:rPr lang="ru-RU" sz="1100" dirty="0"/>
            </a:br>
            <a:r>
              <a:rPr lang="ru-RU" sz="1100" dirty="0"/>
              <a:t>• Гарантия на УФ 10 лет</a:t>
            </a:r>
            <a:br>
              <a:rPr lang="ru-RU" sz="1100" dirty="0"/>
            </a:br>
            <a:r>
              <a:rPr lang="ru-RU" sz="1100" dirty="0"/>
              <a:t>• Портативный  размер</a:t>
            </a:r>
            <a:br>
              <a:rPr lang="ru-RU" sz="1100" dirty="0"/>
            </a:br>
            <a:r>
              <a:rPr lang="ru-RU" sz="1100" dirty="0"/>
              <a:t>• Вес блока (пустой): 24,75 кг.</a:t>
            </a:r>
            <a:br>
              <a:rPr lang="ru-RU" sz="1100" dirty="0"/>
            </a:br>
            <a:r>
              <a:rPr lang="ru-RU" sz="1100" dirty="0"/>
              <a:t>• Вес блока (заполненный): 292,5 кг.</a:t>
            </a:r>
            <a:br>
              <a:rPr lang="ru-RU" sz="1100" dirty="0"/>
            </a:br>
            <a:r>
              <a:rPr lang="ru-RU" sz="1100" dirty="0"/>
              <a:t>• Блоки объединяются друг с другом для удобства транспортировки</a:t>
            </a:r>
            <a:br>
              <a:rPr lang="ru-RU" sz="1100" dirty="0"/>
            </a:br>
            <a:r>
              <a:rPr lang="ru-RU" sz="1100" dirty="0"/>
              <a:t>• Минимальная толщина полиэтилена: 6,5 мм</a:t>
            </a:r>
            <a:br>
              <a:rPr lang="ru-RU" sz="1100" dirty="0"/>
            </a:br>
            <a:r>
              <a:rPr lang="ru-RU" sz="1100" dirty="0"/>
              <a:t>• Габариты: 182 см. в ширину x 60,69 см. в глубину x 60,69 см.</a:t>
            </a:r>
            <a:br>
              <a:rPr lang="ru-RU" sz="1100" dirty="0"/>
            </a:br>
            <a:r>
              <a:rPr lang="ru-RU" sz="1100" dirty="0"/>
              <a:t>• Установлены в секциях 183 см.</a:t>
            </a:r>
            <a:br>
              <a:rPr lang="ru-RU" sz="1100" dirty="0"/>
            </a:br>
            <a:r>
              <a:rPr lang="ru-RU" sz="1100" dirty="0"/>
              <a:t>• Вместимость 256 единиц на одном бортовом прицепе длиной 24 м.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30538" y="243840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Модульный защитный блок из ПВХ высотой 1,2 метра</a:t>
            </a:r>
          </a:p>
        </p:txBody>
      </p:sp>
      <p:pic>
        <p:nvPicPr>
          <p:cNvPr id="1028" name="Picture 4" descr="http://www.rosbereg.ru/wp-content/uploads/2017/06/24m_wall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538" y="696686"/>
            <a:ext cx="4815387" cy="284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30538" y="3633923"/>
            <a:ext cx="510875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Спецификация</a:t>
            </a:r>
            <a:endParaRPr lang="en-US" sz="1100" b="1" dirty="0" smtClean="0"/>
          </a:p>
          <a:p>
            <a:endParaRPr lang="ru-RU" sz="1100" b="1" dirty="0"/>
          </a:p>
          <a:p>
            <a:r>
              <a:rPr lang="ru-RU" sz="1100" dirty="0"/>
              <a:t> Относительное удлинение: 20%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Ударная вязкость: 256 кДж/м2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Прочность на разрыв: 17 МПа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Диапазон температур: от -40 ° С до 80° С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10-летняя гарантия от УФ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Портативный размер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Вес блока (пустой): 49,5 кг.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Вес блока (заполненный): 630 кг.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Блоки могут  объединяются для           транспортировки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Минимальная толщина полиэтилена: 6,5 мм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Габариты: 182 см. в ширину x 77,5 см. в глубину x  121 см.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Установлены в секциях по 182 см.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Можно установить 80 блоков на один бортовой прицеп длиной 24 метра</a:t>
            </a:r>
          </a:p>
        </p:txBody>
      </p:sp>
    </p:spTree>
    <p:extLst>
      <p:ext uri="{BB962C8B-B14F-4D97-AF65-F5344CB8AC3E}">
        <p14:creationId xmlns:p14="http://schemas.microsoft.com/office/powerpoint/2010/main" val="42442844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5244" y="243840"/>
            <a:ext cx="5687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Модульный защитный блок из ПВХ высотой  2,4 метра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5244" y="3633923"/>
            <a:ext cx="443384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Спецификация</a:t>
            </a:r>
            <a:endParaRPr lang="en-US" sz="1100" b="1" dirty="0" smtClean="0"/>
          </a:p>
          <a:p>
            <a:endParaRPr lang="ru-RU" sz="1100" b="1" dirty="0"/>
          </a:p>
          <a:p>
            <a:r>
              <a:rPr lang="ru-RU" sz="1100" dirty="0"/>
              <a:t>• Полиэтилен низкой плотности (ПВХ)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Относительное удлинение: 20%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Ударная вязкость: 256 кДж/m2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Прочность на разрыв:  17 МПа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Теплоизоляция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 Всесезонные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Диапазон температур: от -40 ° С до 80 ° С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 Гарантия 10 лет на УФ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Портативный размер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Вес на блока: 157 кг.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Минимальная толщина полиэтилена: 6,5мм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Габариты 121 см. шириной х 121 см. в глубину х 243 см.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8 блоков на каждые 4 метра прицепа.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3831" y="249924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15-см блок из ПВХ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73831" y="3536740"/>
            <a:ext cx="510875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Спецификация</a:t>
            </a:r>
            <a:endParaRPr lang="en-US" sz="1100" b="1" dirty="0" smtClean="0"/>
          </a:p>
          <a:p>
            <a:endParaRPr lang="ru-RU" sz="1100" b="1" dirty="0"/>
          </a:p>
          <a:p>
            <a:r>
              <a:rPr lang="ru-RU" sz="1100" dirty="0"/>
              <a:t>• Смешанные переработанные пластмассы (ПВХ)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Диапазон температур: от -40 ° C  до 85 ° C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Малогабаритный блок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Вес блока 12,6 кг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Блоки объединяются для транспортировки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Габаритные размеры: 121 см в ширина x  38 см в глубина x 15-30 см высота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• Может уместиться 1440 блоков на один бортовой прицеп длиной 24 м.</a:t>
            </a:r>
          </a:p>
        </p:txBody>
      </p:sp>
      <p:pic>
        <p:nvPicPr>
          <p:cNvPr id="2050" name="Picture 2" descr="http://www.rosbereg.ru/wp-content/uploads/2017/06/12m_wall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67" y="728452"/>
            <a:ext cx="4346395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rosbereg.ru/wp-content/uploads/2017/06/15cm_w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41" y="890171"/>
            <a:ext cx="3517319" cy="233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7220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" y="44466"/>
            <a:ext cx="12122003" cy="66262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46422" y="4701252"/>
            <a:ext cx="39711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ГК «Балтийские Берега»</a:t>
            </a:r>
          </a:p>
          <a:p>
            <a:pPr algn="r"/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236023,ул.Красная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, дом 115, офис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208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r"/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Россия, г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. Калининград</a:t>
            </a:r>
          </a:p>
          <a:p>
            <a:pPr algn="r"/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Тел./факс: +7 4012 377 914</a:t>
            </a:r>
          </a:p>
          <a:p>
            <a:pPr algn="r"/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Моб. +7-911-475-51-69</a:t>
            </a:r>
          </a:p>
          <a:p>
            <a:pPr algn="r"/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smolin@rosbereg.ru</a:t>
            </a:r>
          </a:p>
          <a:p>
            <a:pPr algn="r"/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25040" y="2303808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 smtClean="0">
                <a:solidFill>
                  <a:schemeClr val="bg1">
                    <a:lumMod val="85000"/>
                  </a:schemeClr>
                </a:solidFill>
              </a:rPr>
              <a:t>Защитные барьеры</a:t>
            </a:r>
            <a:endParaRPr lang="ru-RU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958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112835"/>
            <a:ext cx="11995337" cy="66624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7160" y="6062457"/>
            <a:ext cx="43165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Распакуйте блоки </a:t>
            </a:r>
            <a:r>
              <a:rPr lang="en-US" sz="2400" b="1" dirty="0" smtClean="0"/>
              <a:t>Muscle Walls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6508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4300"/>
            <a:ext cx="11953011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2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5250"/>
            <a:ext cx="12038762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4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587</Words>
  <Application>Microsoft Office PowerPoint</Application>
  <PresentationFormat>Широкоэкранный</PresentationFormat>
  <Paragraphs>113</Paragraphs>
  <Slides>63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7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Rolands Lavkinaitis</dc:creator>
  <cp:lastModifiedBy>user</cp:lastModifiedBy>
  <cp:revision>294</cp:revision>
  <dcterms:created xsi:type="dcterms:W3CDTF">2017-12-05T07:55:14Z</dcterms:created>
  <dcterms:modified xsi:type="dcterms:W3CDTF">2018-07-11T18:51:15Z</dcterms:modified>
</cp:coreProperties>
</file>